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6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07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570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1373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271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402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446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0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3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34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3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66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22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4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02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42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806CD20-0761-40FC-93C0-680170A70D0C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F8A951D-E3A1-48C5-94BC-8681A68596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970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pmark.cz/seo/co-ma-vliv-na-seo?fbclid=IwAR2gY2HPvppESVRojVOh75TTP71WBCWI1Bfwzxq0SErK4m1wsjl0bpmm-S8" TargetMode="External"/><Relationship Id="rId2" Type="http://schemas.openxmlformats.org/officeDocument/2006/relationships/hyperlink" Target="https://support.google.com/webmasters/answer/7451184?hl=cs&amp;fbclid=IwAR03nlO5cQVSt0YezLs8pnQ0d36crFICnI6b1bLMroTN2awDQz3eoDjk6Y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wNQVwWQfYH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Kašová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3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optimalizace pro vyhledávače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Prostředkem SEO  je zviditelnit web, taka by ho navštěvovala více zacílených návštěvníků </a:t>
            </a:r>
          </a:p>
          <a:p>
            <a:r>
              <a:rPr lang="cs-CZ" dirty="0" smtClean="0"/>
              <a:t>Předmětem SEO je optimalizace a náležitost informací stránek pro hledající lidi </a:t>
            </a:r>
          </a:p>
          <a:p>
            <a:r>
              <a:rPr lang="cs-CZ" dirty="0" smtClean="0"/>
              <a:t>Cíl webu je stejný jako cíl SEO:</a:t>
            </a:r>
          </a:p>
          <a:p>
            <a:pPr marL="494100" indent="-457200">
              <a:buFont typeface="+mj-lt"/>
              <a:buAutoNum type="arabicParenR"/>
            </a:pPr>
            <a:r>
              <a:rPr lang="cs-CZ" dirty="0" smtClean="0"/>
              <a:t>Maximalizace návštěvnosti</a:t>
            </a:r>
          </a:p>
          <a:p>
            <a:pPr marL="494100" indent="-457200">
              <a:buFont typeface="+mj-lt"/>
              <a:buAutoNum type="arabicParenR"/>
            </a:pPr>
            <a:r>
              <a:rPr lang="cs-CZ" dirty="0" smtClean="0"/>
              <a:t>Maximalizace zisku</a:t>
            </a:r>
          </a:p>
          <a:p>
            <a:pPr marL="494100" indent="-457200">
              <a:buFont typeface="+mj-lt"/>
              <a:buAutoNum type="arabicParenR"/>
            </a:pPr>
            <a:r>
              <a:rPr lang="cs-CZ" dirty="0" smtClean="0"/>
              <a:t>Maximalizace obratu (tržního podílu)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optimalizace </a:t>
            </a:r>
            <a:r>
              <a:rPr lang="cs-CZ" dirty="0"/>
              <a:t>webových stránek za účelem zvýšení návštěvnosti webu </a:t>
            </a:r>
            <a:r>
              <a:rPr lang="cs-CZ" dirty="0" smtClean="0"/>
              <a:t>v přirozených výsledcích vyhledávání </a:t>
            </a:r>
          </a:p>
          <a:p>
            <a:r>
              <a:rPr lang="cs-CZ" dirty="0" smtClean="0"/>
              <a:t>Vyhledávače jsou třeba Google, Seznam,…</a:t>
            </a:r>
          </a:p>
          <a:p>
            <a:r>
              <a:rPr lang="cs-CZ" dirty="0" smtClean="0"/>
              <a:t>Přirozené výsledky vyhledávání jsou neplacené 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0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0344"/>
          </a:xfrm>
        </p:spPr>
        <p:txBody>
          <a:bodyPr/>
          <a:lstStyle/>
          <a:p>
            <a:r>
              <a:rPr lang="cs-CZ" dirty="0" smtClean="0"/>
              <a:t>Rozdělení </a:t>
            </a:r>
            <a:r>
              <a:rPr lang="cs-CZ" dirty="0" err="1" smtClean="0"/>
              <a:t>soe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0284"/>
            <a:ext cx="10515600" cy="534508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arenR"/>
            </a:pPr>
            <a:endParaRPr lang="cs-CZ" sz="3400" b="1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5200" b="1" dirty="0" smtClean="0"/>
              <a:t>Tzv</a:t>
            </a:r>
            <a:r>
              <a:rPr lang="cs-CZ" sz="5200" b="1" dirty="0"/>
              <a:t>. OFF-PAGE faktory SEO</a:t>
            </a:r>
          </a:p>
          <a:p>
            <a:r>
              <a:rPr lang="cs-CZ" sz="5200" dirty="0"/>
              <a:t>Stáří domény </a:t>
            </a:r>
          </a:p>
          <a:p>
            <a:r>
              <a:rPr lang="cs-CZ" sz="5200" dirty="0"/>
              <a:t>Zpětné odkazy </a:t>
            </a:r>
            <a:endParaRPr lang="cs-CZ" sz="5200" dirty="0" smtClean="0"/>
          </a:p>
          <a:p>
            <a:pPr marL="514350" indent="-514350">
              <a:buFont typeface="+mj-lt"/>
              <a:buAutoNum type="arabicParenR" startAt="2"/>
            </a:pPr>
            <a:r>
              <a:rPr lang="cs-CZ" sz="5200" b="1" dirty="0" smtClean="0"/>
              <a:t>Tzv. ON-PAGE faktory SEO</a:t>
            </a:r>
          </a:p>
          <a:p>
            <a:r>
              <a:rPr lang="cs-CZ" sz="5200" dirty="0"/>
              <a:t>Strukturovanost obsahu </a:t>
            </a:r>
          </a:p>
          <a:p>
            <a:r>
              <a:rPr lang="cs-CZ" sz="5200" dirty="0"/>
              <a:t>Rychlost načítání webových stránek </a:t>
            </a:r>
          </a:p>
          <a:p>
            <a:r>
              <a:rPr lang="cs-CZ" sz="5200" dirty="0"/>
              <a:t>Nefunkční odkazy</a:t>
            </a:r>
          </a:p>
          <a:p>
            <a:r>
              <a:rPr lang="cs-CZ" sz="5200" dirty="0"/>
              <a:t>Škodlivý kód ve webových stránkách </a:t>
            </a:r>
          </a:p>
          <a:p>
            <a:r>
              <a:rPr lang="cs-CZ" sz="5200" dirty="0"/>
              <a:t>Časté výpadky</a:t>
            </a:r>
          </a:p>
          <a:p>
            <a:r>
              <a:rPr lang="cs-CZ" sz="5200" dirty="0"/>
              <a:t>Nedodržování standardů HTML</a:t>
            </a:r>
          </a:p>
          <a:p>
            <a:r>
              <a:rPr lang="cs-CZ" sz="5200" dirty="0"/>
              <a:t>Správná volba klíčových slov a slovních spojení</a:t>
            </a:r>
          </a:p>
          <a:p>
            <a:r>
              <a:rPr lang="cs-CZ" sz="5200" dirty="0"/>
              <a:t>Originalita obsahu</a:t>
            </a:r>
          </a:p>
          <a:p>
            <a:r>
              <a:rPr lang="cs-CZ" sz="5200" dirty="0"/>
              <a:t>Aktuálnost obsahu </a:t>
            </a:r>
            <a:endParaRPr lang="cs-CZ" sz="5200" dirty="0" smtClean="0"/>
          </a:p>
          <a:p>
            <a:r>
              <a:rPr lang="cs-CZ" sz="5200" dirty="0"/>
              <a:t>Duplicitní URL adresy </a:t>
            </a:r>
          </a:p>
          <a:p>
            <a:r>
              <a:rPr lang="cs-CZ" sz="5200" dirty="0"/>
              <a:t>Optimalizace zobrazení na mobilech</a:t>
            </a:r>
          </a:p>
          <a:p>
            <a:r>
              <a:rPr lang="cs-CZ" sz="5200" dirty="0"/>
              <a:t>Strukturovaná data</a:t>
            </a:r>
          </a:p>
          <a:p>
            <a:r>
              <a:rPr lang="cs-CZ" sz="5200" dirty="0"/>
              <a:t>Šifrování přenosu dat pomocí SSL </a:t>
            </a:r>
          </a:p>
          <a:p>
            <a:r>
              <a:rPr lang="cs-CZ" sz="4000" dirty="0"/>
              <a:t>Trest od vyhledávače tzv. </a:t>
            </a:r>
            <a:r>
              <a:rPr lang="cs-CZ" sz="4000" dirty="0" err="1" smtClean="0"/>
              <a:t>ban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69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cs-CZ" b="1" dirty="0" smtClean="0"/>
              <a:t>Stáří domény</a:t>
            </a:r>
          </a:p>
          <a:p>
            <a:r>
              <a:rPr lang="cs-CZ" dirty="0" smtClean="0"/>
              <a:t>Čím starší tím lepší, ale ne </a:t>
            </a:r>
            <a:r>
              <a:rPr lang="cs-CZ" dirty="0" err="1" smtClean="0"/>
              <a:t>domeny</a:t>
            </a:r>
            <a:endParaRPr lang="cs-CZ" dirty="0" smtClean="0"/>
          </a:p>
          <a:p>
            <a:pPr marL="36900" indent="0">
              <a:buNone/>
            </a:pPr>
            <a:r>
              <a:rPr lang="cs-CZ" b="1" dirty="0" smtClean="0"/>
              <a:t>Zpětné odkazy</a:t>
            </a:r>
          </a:p>
          <a:p>
            <a:r>
              <a:rPr lang="cs-CZ" dirty="0" smtClean="0"/>
              <a:t>Mají vliv na návštěvnost webu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0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cs-CZ" b="1" dirty="0" smtClean="0"/>
              <a:t>Strukturovanost obsahu</a:t>
            </a:r>
          </a:p>
          <a:p>
            <a:r>
              <a:rPr lang="cs-CZ" dirty="0" smtClean="0"/>
              <a:t>podle umístění slov ve webu řadí vyhledávač důležitost, význam a vztahy slov </a:t>
            </a:r>
          </a:p>
          <a:p>
            <a:r>
              <a:rPr lang="cs-CZ" dirty="0"/>
              <a:t>p</a:t>
            </a:r>
            <a:r>
              <a:rPr lang="cs-CZ" dirty="0" smtClean="0"/>
              <a:t>odle přehlednosti lidé stránku navštěvují </a:t>
            </a:r>
          </a:p>
          <a:p>
            <a:pPr marL="36900" indent="0">
              <a:buNone/>
            </a:pPr>
            <a:r>
              <a:rPr lang="cs-CZ" b="1" dirty="0"/>
              <a:t>Rychlost načítání webových stránek </a:t>
            </a:r>
          </a:p>
          <a:p>
            <a:r>
              <a:rPr lang="cs-CZ" dirty="0" smtClean="0"/>
              <a:t>Načítání webu je podstatné </a:t>
            </a:r>
            <a:r>
              <a:rPr lang="cs-CZ" dirty="0"/>
              <a:t>hledisko při rozhodování o pozici ve výsledcích </a:t>
            </a:r>
            <a:r>
              <a:rPr lang="cs-CZ" dirty="0" smtClean="0"/>
              <a:t>vyhledávání</a:t>
            </a:r>
          </a:p>
          <a:p>
            <a:pPr marL="0" indent="0">
              <a:buNone/>
            </a:pPr>
            <a:r>
              <a:rPr lang="cs-CZ" dirty="0"/>
              <a:t>obrovské množství webů na toto </a:t>
            </a:r>
            <a:r>
              <a:rPr lang="cs-CZ" dirty="0" smtClean="0"/>
              <a:t>nedbá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1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support.google.com/webmasters/answer/7451184?hl=cs&amp;fbclid=IwAR03nlO5cQVSt0YezLs8pnQ0d36crFICnI6b1bLMroTN2awDQz3eoDjk6YY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www.helpmark.cz/seo/co-ma-vliv-na-seo?fbclid=IwAR2gY2HPvppESVRojVOh75TTP71WBCWI1Bfwzxq0SErK4m1wsjl0bpmm-S8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https://www.youtube.com/watch?v=wNQVwWQfYHw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4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Břidlic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Břidlic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řidlic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Břidlice</Template>
  <TotalTime>93</TotalTime>
  <Words>136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Calisto MT</vt:lpstr>
      <vt:lpstr>Trebuchet MS</vt:lpstr>
      <vt:lpstr>Wingdings 2</vt:lpstr>
      <vt:lpstr>Břidlice</vt:lpstr>
      <vt:lpstr>SOE</vt:lpstr>
      <vt:lpstr>Cíl optimalizace pro vyhledávače</vt:lpstr>
      <vt:lpstr>Prezentace aplikace PowerPoint</vt:lpstr>
      <vt:lpstr>Rozdělení soe:</vt:lpstr>
      <vt:lpstr>Prezentace aplikace PowerPoint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SOE</dc:title>
  <dc:creator>Lada Kašová</dc:creator>
  <cp:lastModifiedBy>Lada Kašová</cp:lastModifiedBy>
  <cp:revision>5</cp:revision>
  <dcterms:created xsi:type="dcterms:W3CDTF">2019-05-21T11:43:31Z</dcterms:created>
  <dcterms:modified xsi:type="dcterms:W3CDTF">2019-05-21T13:16:42Z</dcterms:modified>
</cp:coreProperties>
</file>